
<file path=[Content_Types].xml><?xml version="1.0" encoding="utf-8"?>
<Types xmlns="http://schemas.openxmlformats.org/package/2006/content-types">
  <Default Extension="xml" ContentType="application/xml"/>
  <Default Extension="mp4" ContentType="video/mp4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7" r:id="rId2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F51B5"/>
    <a:srgbClr val="C4C4C4"/>
    <a:srgbClr val="84CAC4"/>
    <a:srgbClr val="FFFFFF"/>
    <a:srgbClr val="BDBDBD"/>
    <a:srgbClr val="E1E1E1"/>
    <a:srgbClr val="83CAC4"/>
    <a:srgbClr val="757575"/>
    <a:srgbClr val="9E9E9E"/>
    <a:srgbClr val="4242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2371"/>
    <p:restoredTop sz="95073"/>
  </p:normalViewPr>
  <p:slideViewPr>
    <p:cSldViewPr snapToGrid="0" snapToObjects="1">
      <p:cViewPr>
        <p:scale>
          <a:sx n="70" d="100"/>
          <a:sy n="70" d="100"/>
        </p:scale>
        <p:origin x="8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83DA1-6D7A-B14C-9BC2-7A4F5E7FF15F}" type="datetimeFigureOut">
              <a:rPr lang="pt-BR" smtClean="0"/>
              <a:t>29/09/16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6BB4E-0BCA-FE40-9471-3CDF22040568}" type="slidenum">
              <a:rPr lang="pt-BR" smtClean="0"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25730"/>
            <a:ext cx="9144000" cy="2387600"/>
          </a:xfrm>
        </p:spPr>
        <p:txBody>
          <a:bodyPr/>
          <a:lstStyle/>
          <a:p>
            <a:r>
              <a:rPr lang="en-GB" b="1" dirty="0" smtClean="0">
                <a:latin typeface="Lato Light" charset="0"/>
                <a:ea typeface="Lato Light" charset="0"/>
                <a:cs typeface="Lato Light" charset="0"/>
              </a:rPr>
              <a:t>Beacons</a:t>
            </a:r>
            <a:endParaRPr lang="en-GB" b="1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731083"/>
            <a:ext cx="9144000" cy="1510982"/>
          </a:xfrm>
        </p:spPr>
        <p:txBody>
          <a:bodyPr/>
          <a:lstStyle/>
          <a:p>
            <a:r>
              <a:rPr lang="en-GB" dirty="0" err="1" smtClean="0">
                <a:latin typeface="Lato Light" charset="0"/>
                <a:ea typeface="Lato Light" charset="0"/>
                <a:cs typeface="Lato Light" charset="0"/>
              </a:rPr>
              <a:t>Mundo</a:t>
            </a:r>
            <a:r>
              <a:rPr lang="en-GB" dirty="0" smtClean="0">
                <a:latin typeface="Lato Light" charset="0"/>
                <a:ea typeface="Lato Light" charset="0"/>
                <a:cs typeface="Lato Light" charset="0"/>
              </a:rPr>
              <a:t> de </a:t>
            </a:r>
            <a:r>
              <a:rPr lang="en-GB" dirty="0" err="1" smtClean="0">
                <a:latin typeface="Lato Light" charset="0"/>
                <a:ea typeface="Lato Light" charset="0"/>
                <a:cs typeface="Lato Light" charset="0"/>
              </a:rPr>
              <a:t>Possibilidades</a:t>
            </a:r>
            <a:r>
              <a:rPr lang="en-GB" dirty="0" smtClean="0">
                <a:latin typeface="Lato Light" charset="0"/>
                <a:ea typeface="Lato Light" charset="0"/>
                <a:cs typeface="Lato Light" charset="0"/>
              </a:rPr>
              <a:t> com </a:t>
            </a:r>
            <a:r>
              <a:rPr lang="en-GB" dirty="0" err="1" smtClean="0">
                <a:latin typeface="Lato Light" charset="0"/>
                <a:ea typeface="Lato Light" charset="0"/>
                <a:cs typeface="Lato Light" charset="0"/>
              </a:rPr>
              <a:t>IoT</a:t>
            </a:r>
            <a:endParaRPr lang="en-GB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Beacons no </a:t>
            </a:r>
            <a:r>
              <a:rPr lang="en-US" dirty="0" err="1" smtClean="0"/>
              <a:t>mundo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yPal Beacon Hands Free Paymen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7258" y="1650951"/>
            <a:ext cx="10515600" cy="2311689"/>
          </a:xfrm>
        </p:spPr>
        <p:txBody>
          <a:bodyPr>
            <a:normAutofit/>
          </a:bodyPr>
          <a:lstStyle/>
          <a:p>
            <a:pPr marL="342900" indent="-342900">
              <a:buFont typeface="Arial" charset="0"/>
              <a:buChar char="•"/>
            </a:pPr>
            <a:r>
              <a:rPr lang="pt-BR" dirty="0" smtClean="0"/>
              <a:t>Avisos ao passar na frente da loja;</a:t>
            </a:r>
          </a:p>
          <a:p>
            <a:pPr marL="342900" indent="-342900">
              <a:buFont typeface="Arial" charset="0"/>
              <a:buChar char="•"/>
            </a:pPr>
            <a:r>
              <a:rPr lang="pt-BR" dirty="0" smtClean="0"/>
              <a:t>Check-in </a:t>
            </a:r>
            <a:r>
              <a:rPr lang="pt-BR" dirty="0" err="1" smtClean="0"/>
              <a:t>autom</a:t>
            </a:r>
            <a:r>
              <a:rPr lang="en-US" dirty="0" err="1" smtClean="0"/>
              <a:t>ático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redes</a:t>
            </a:r>
            <a:r>
              <a:rPr lang="en-US" dirty="0" smtClean="0"/>
              <a:t> </a:t>
            </a:r>
            <a:r>
              <a:rPr lang="en-US" dirty="0" err="1" smtClean="0"/>
              <a:t>sociais</a:t>
            </a:r>
            <a:r>
              <a:rPr lang="pt-BR" dirty="0" smtClean="0"/>
              <a:t>;</a:t>
            </a:r>
          </a:p>
          <a:p>
            <a:pPr marL="342900" indent="-342900">
              <a:buFont typeface="Arial" charset="0"/>
              <a:buChar char="•"/>
            </a:pPr>
            <a:r>
              <a:rPr lang="pt-BR" dirty="0" smtClean="0"/>
              <a:t>Pagamento </a:t>
            </a:r>
            <a:r>
              <a:rPr lang="pt-BR" dirty="0" err="1" smtClean="0"/>
              <a:t>autom</a:t>
            </a:r>
            <a:r>
              <a:rPr lang="en-US" dirty="0" err="1" smtClean="0"/>
              <a:t>ático</a:t>
            </a:r>
            <a:r>
              <a:rPr lang="en-US" dirty="0" smtClean="0"/>
              <a:t> antes de </a:t>
            </a:r>
            <a:r>
              <a:rPr lang="en-US" dirty="0" err="1" smtClean="0"/>
              <a:t>chegar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loja</a:t>
            </a:r>
            <a:r>
              <a:rPr lang="pt-BR" dirty="0" smtClean="0"/>
              <a:t>;</a:t>
            </a:r>
          </a:p>
          <a:p>
            <a:pPr marL="342900" indent="-342900">
              <a:buFont typeface="Arial" charset="0"/>
              <a:buChar char="•"/>
            </a:pPr>
            <a:r>
              <a:rPr lang="pt-BR" dirty="0" err="1" smtClean="0"/>
              <a:t>Promoç</a:t>
            </a:r>
            <a:r>
              <a:rPr lang="en-US" dirty="0" err="1" smtClean="0"/>
              <a:t>ões</a:t>
            </a:r>
            <a:r>
              <a:rPr lang="en-US" dirty="0" smtClean="0"/>
              <a:t> </a:t>
            </a:r>
            <a:r>
              <a:rPr lang="en-US" dirty="0" err="1" smtClean="0"/>
              <a:t>internas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lojas</a:t>
            </a:r>
            <a:r>
              <a:rPr lang="en-US" dirty="0" smtClean="0"/>
              <a:t>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Verificação</a:t>
            </a:r>
            <a:r>
              <a:rPr lang="en-US" dirty="0" smtClean="0"/>
              <a:t> de </a:t>
            </a:r>
            <a:r>
              <a:rPr lang="en-US" dirty="0" err="1" smtClean="0"/>
              <a:t>itens</a:t>
            </a:r>
            <a:r>
              <a:rPr lang="en-US" dirty="0" smtClean="0"/>
              <a:t> </a:t>
            </a:r>
            <a:r>
              <a:rPr lang="en-US" dirty="0" err="1" smtClean="0"/>
              <a:t>em</a:t>
            </a:r>
            <a:r>
              <a:rPr lang="en-US" dirty="0" smtClean="0"/>
              <a:t> </a:t>
            </a:r>
            <a:r>
              <a:rPr lang="en-US" dirty="0" err="1" smtClean="0"/>
              <a:t>curta</a:t>
            </a:r>
            <a:r>
              <a:rPr lang="en-US" dirty="0" smtClean="0"/>
              <a:t> </a:t>
            </a:r>
            <a:r>
              <a:rPr lang="en-US" dirty="0" err="1" smtClean="0"/>
              <a:t>distância</a:t>
            </a:r>
            <a:r>
              <a:rPr lang="en-US" dirty="0" smtClean="0"/>
              <a:t>.</a:t>
            </a:r>
            <a:endParaRPr lang="pt-BR" dirty="0" smtClean="0"/>
          </a:p>
          <a:p>
            <a:pPr marL="342900" indent="-342900">
              <a:buFont typeface="Arial" charset="0"/>
              <a:buChar char="•"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37360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67258" y="420624"/>
            <a:ext cx="10515600" cy="886587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Aplicaç</a:t>
            </a:r>
            <a:r>
              <a:rPr lang="en-US" dirty="0" err="1" smtClean="0"/>
              <a:t>ão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Beacons</a:t>
            </a:r>
            <a:r>
              <a:rPr lang="pt-BR" dirty="0" smtClean="0"/>
              <a:t> no Brasil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Font typeface="Arial" charset="0"/>
              <a:buChar char="•"/>
            </a:pPr>
            <a:r>
              <a:rPr lang="pt-BR" dirty="0" err="1" smtClean="0"/>
              <a:t>Monop</a:t>
            </a:r>
            <a:r>
              <a:rPr lang="en-US" dirty="0" err="1" smtClean="0"/>
              <a:t>ólio</a:t>
            </a:r>
            <a:r>
              <a:rPr lang="en-US" dirty="0" smtClean="0"/>
              <a:t> das </a:t>
            </a:r>
            <a:r>
              <a:rPr lang="en-US" dirty="0" err="1" smtClean="0"/>
              <a:t>empresas</a:t>
            </a:r>
            <a:r>
              <a:rPr lang="en-US" dirty="0" smtClean="0"/>
              <a:t>;</a:t>
            </a:r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Papel</a:t>
            </a:r>
            <a:r>
              <a:rPr lang="en-US" dirty="0" smtClean="0"/>
              <a:t> do </a:t>
            </a:r>
            <a:r>
              <a:rPr lang="en-US" dirty="0" err="1" smtClean="0"/>
              <a:t>desenvolvedor</a:t>
            </a:r>
            <a:r>
              <a:rPr lang="en-US" dirty="0" smtClean="0"/>
              <a:t>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Ideia</a:t>
            </a:r>
            <a:r>
              <a:rPr lang="en-US" dirty="0" smtClean="0"/>
              <a:t>, </a:t>
            </a:r>
            <a:r>
              <a:rPr lang="en-US" dirty="0" err="1" smtClean="0"/>
              <a:t>construç</a:t>
            </a:r>
            <a:r>
              <a:rPr lang="en-US" dirty="0" err="1" smtClean="0"/>
              <a:t>ão</a:t>
            </a:r>
            <a:r>
              <a:rPr lang="en-US" dirty="0" smtClean="0"/>
              <a:t> e </a:t>
            </a:r>
            <a:r>
              <a:rPr lang="en-US" dirty="0" err="1" smtClean="0"/>
              <a:t>prática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Prot</a:t>
            </a:r>
            <a:r>
              <a:rPr lang="en-US" dirty="0" err="1" smtClean="0"/>
              <a:t>ótipo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Componentes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Código</a:t>
            </a:r>
            <a:endParaRPr lang="en-US" dirty="0" smtClean="0"/>
          </a:p>
          <a:p>
            <a:pPr marL="342900" indent="-342900">
              <a:buFont typeface="Arial" charset="0"/>
              <a:buChar char="•"/>
            </a:pPr>
            <a:r>
              <a:rPr lang="en-US" dirty="0" err="1" smtClean="0"/>
              <a:t>Exemplo</a:t>
            </a:r>
            <a:r>
              <a:rPr lang="en-US" dirty="0" smtClean="0"/>
              <a:t> </a:t>
            </a:r>
            <a:r>
              <a:rPr lang="en-US" dirty="0" err="1" smtClean="0"/>
              <a:t>prático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118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837" y="1471238"/>
            <a:ext cx="6444996" cy="4500168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667258" y="420624"/>
            <a:ext cx="10515600" cy="88658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Arduino UNO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667258" y="420624"/>
            <a:ext cx="10515600" cy="886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HM-10 (BLE)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0" b="28533"/>
          <a:stretch/>
        </p:blipFill>
        <p:spPr>
          <a:xfrm>
            <a:off x="2496058" y="2139696"/>
            <a:ext cx="6858000" cy="309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>
          <a:xfrm>
            <a:off x="667258" y="420624"/>
            <a:ext cx="10515600" cy="886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/>
              <a:t>Fonte</a:t>
            </a:r>
            <a:r>
              <a:rPr lang="en-US" dirty="0" smtClean="0"/>
              <a:t> de </a:t>
            </a:r>
            <a:r>
              <a:rPr lang="en-US" dirty="0" err="1" smtClean="0"/>
              <a:t>energia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6176" y="4276630"/>
            <a:ext cx="2144141" cy="21441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788" y="1888014"/>
            <a:ext cx="3521809" cy="24505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686" y="1888014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250950" y="876300"/>
            <a:ext cx="3448050" cy="3505200"/>
          </a:xfrm>
          <a:prstGeom prst="ellipse">
            <a:avLst/>
          </a:prstGeom>
          <a:solidFill>
            <a:schemeClr val="bg1"/>
          </a:solidFill>
          <a:ln>
            <a:solidFill>
              <a:srgbClr val="84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51750" y="876300"/>
            <a:ext cx="3448050" cy="3505200"/>
          </a:xfrm>
          <a:prstGeom prst="ellipse">
            <a:avLst/>
          </a:prstGeom>
          <a:solidFill>
            <a:schemeClr val="bg1"/>
          </a:solidFill>
          <a:ln>
            <a:solidFill>
              <a:srgbClr val="84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1800" y="4775200"/>
            <a:ext cx="4826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 smtClean="0">
                <a:latin typeface="Lato Light" charset="0"/>
                <a:ea typeface="Lato Light" charset="0"/>
                <a:cs typeface="Lato Light" charset="0"/>
              </a:rPr>
              <a:t>Marcelo Augusto</a:t>
            </a:r>
          </a:p>
          <a:p>
            <a:pPr algn="ctr"/>
            <a:endParaRPr lang="pt-BR" dirty="0">
              <a:latin typeface="Lato Light" charset="0"/>
              <a:ea typeface="Lato Light" charset="0"/>
              <a:cs typeface="Lato Light" charset="0"/>
            </a:endParaRPr>
          </a:p>
          <a:p>
            <a:pPr algn="ctr"/>
            <a:r>
              <a:rPr lang="pt-BR" sz="2000" dirty="0" err="1" smtClean="0">
                <a:latin typeface="Lato Light" charset="0"/>
                <a:ea typeface="Lato Light" charset="0"/>
                <a:cs typeface="Lato Light" charset="0"/>
              </a:rPr>
              <a:t>marcelo.augusto@metractive.com</a:t>
            </a:r>
            <a:endParaRPr lang="pt-BR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962775" y="4775200"/>
            <a:ext cx="4826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 smtClean="0">
                <a:latin typeface="Lato Light" charset="0"/>
                <a:ea typeface="Lato Light" charset="0"/>
                <a:cs typeface="Lato Light" charset="0"/>
              </a:rPr>
              <a:t>Rafael Ferreira</a:t>
            </a:r>
          </a:p>
          <a:p>
            <a:pPr algn="ctr"/>
            <a:endParaRPr lang="pt-BR" dirty="0">
              <a:latin typeface="Lato Light" charset="0"/>
              <a:ea typeface="Lato Light" charset="0"/>
              <a:cs typeface="Lato Light" charset="0"/>
            </a:endParaRPr>
          </a:p>
          <a:p>
            <a:pPr algn="ctr"/>
            <a:r>
              <a:rPr lang="pt-BR" sz="2000" dirty="0" err="1" smtClean="0">
                <a:latin typeface="Lato Light" charset="0"/>
                <a:ea typeface="Lato Light" charset="0"/>
                <a:cs typeface="Lato Light" charset="0"/>
              </a:rPr>
              <a:t>rafael.ferreira@metractive.com</a:t>
            </a:r>
            <a:endParaRPr lang="pt-BR" sz="2000" dirty="0"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3675888"/>
            <a:ext cx="10515600" cy="886587"/>
          </a:xfrm>
        </p:spPr>
        <p:txBody>
          <a:bodyPr>
            <a:normAutofit fontScale="90000"/>
          </a:bodyPr>
          <a:lstStyle/>
          <a:p>
            <a:pPr algn="ctr"/>
            <a:r>
              <a:rPr lang="en-US" smtClean="0"/>
              <a:t>Comunidade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281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1250950" y="967740"/>
            <a:ext cx="2995720" cy="3045373"/>
          </a:xfrm>
          <a:prstGeom prst="ellipse">
            <a:avLst/>
          </a:prstGeom>
          <a:solidFill>
            <a:schemeClr val="bg1"/>
          </a:solidFill>
          <a:ln>
            <a:solidFill>
              <a:srgbClr val="84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651750" y="967740"/>
            <a:ext cx="2995720" cy="3045373"/>
          </a:xfrm>
          <a:prstGeom prst="ellipse">
            <a:avLst/>
          </a:prstGeom>
          <a:solidFill>
            <a:schemeClr val="bg1"/>
          </a:solidFill>
          <a:ln>
            <a:solidFill>
              <a:srgbClr val="84CA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431800" y="4775201"/>
            <a:ext cx="41929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 smtClean="0">
                <a:latin typeface="Lato Light" charset="0"/>
                <a:ea typeface="Lato Light" charset="0"/>
                <a:cs typeface="Lato Light" charset="0"/>
              </a:rPr>
              <a:t>Marcelo Augusto</a:t>
            </a:r>
          </a:p>
          <a:p>
            <a:pPr algn="ctr"/>
            <a:endParaRPr lang="pt-BR" dirty="0">
              <a:latin typeface="Lato Light" charset="0"/>
              <a:ea typeface="Lato Light" charset="0"/>
              <a:cs typeface="Lato Light" charset="0"/>
            </a:endParaRPr>
          </a:p>
          <a:p>
            <a:pPr algn="ctr"/>
            <a:r>
              <a:rPr lang="pt-BR" sz="2000" dirty="0" err="1" smtClean="0">
                <a:latin typeface="Lato Light" charset="0"/>
                <a:ea typeface="Lato Light" charset="0"/>
                <a:cs typeface="Lato Light" charset="0"/>
              </a:rPr>
              <a:t>marcelo.augusto@metractive.com</a:t>
            </a:r>
            <a:endParaRPr lang="pt-BR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962775" y="4775201"/>
            <a:ext cx="419290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500" dirty="0" smtClean="0">
                <a:latin typeface="Lato Light" charset="0"/>
                <a:ea typeface="Lato Light" charset="0"/>
                <a:cs typeface="Lato Light" charset="0"/>
              </a:rPr>
              <a:t>Rafael Ferreira</a:t>
            </a:r>
          </a:p>
          <a:p>
            <a:pPr algn="ctr"/>
            <a:endParaRPr lang="pt-BR" dirty="0">
              <a:latin typeface="Lato Light" charset="0"/>
              <a:ea typeface="Lato Light" charset="0"/>
              <a:cs typeface="Lato Light" charset="0"/>
            </a:endParaRPr>
          </a:p>
          <a:p>
            <a:pPr algn="ctr"/>
            <a:r>
              <a:rPr lang="pt-BR" sz="2000" dirty="0" err="1" smtClean="0">
                <a:latin typeface="Lato Light" charset="0"/>
                <a:ea typeface="Lato Light" charset="0"/>
                <a:cs typeface="Lato Light" charset="0"/>
              </a:rPr>
              <a:t>rafael.ferreira@metractive.com</a:t>
            </a:r>
            <a:endParaRPr lang="pt-BR" sz="2000" dirty="0"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2" name="CaixaDeTexto 1"/>
          <p:cNvSpPr txBox="1"/>
          <p:nvPr/>
        </p:nvSpPr>
        <p:spPr>
          <a:xfrm>
            <a:off x="5003566" y="382965"/>
            <a:ext cx="18912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Obrigado!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197457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450" y="4589463"/>
            <a:ext cx="10515600" cy="1500187"/>
          </a:xfrm>
        </p:spPr>
        <p:txBody>
          <a:bodyPr/>
          <a:lstStyle/>
          <a:p>
            <a:r>
              <a:rPr lang="en-GB" dirty="0" smtClean="0">
                <a:solidFill>
                  <a:schemeClr val="tx1"/>
                </a:solidFill>
              </a:rPr>
              <a:t>O </a:t>
            </a:r>
            <a:r>
              <a:rPr lang="en-GB" dirty="0" err="1" smtClean="0">
                <a:solidFill>
                  <a:schemeClr val="tx1"/>
                </a:solidFill>
              </a:rPr>
              <a:t>que</a:t>
            </a:r>
            <a:r>
              <a:rPr lang="en-GB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é</a:t>
            </a:r>
            <a:r>
              <a:rPr lang="en-US" dirty="0" smtClean="0">
                <a:solidFill>
                  <a:schemeClr val="tx1"/>
                </a:solidFill>
              </a:rPr>
              <a:t>? </a:t>
            </a:r>
            <a:r>
              <a:rPr lang="en-US" dirty="0" err="1" smtClean="0">
                <a:solidFill>
                  <a:schemeClr val="tx1"/>
                </a:solidFill>
              </a:rPr>
              <a:t>Onde</a:t>
            </a:r>
            <a:r>
              <a:rPr lang="en-US" dirty="0" smtClean="0">
                <a:solidFill>
                  <a:schemeClr val="tx1"/>
                </a:solidFill>
              </a:rPr>
              <a:t> vive? O </a:t>
            </a:r>
            <a:r>
              <a:rPr lang="en-US" dirty="0" err="1" smtClean="0">
                <a:solidFill>
                  <a:schemeClr val="tx1"/>
                </a:solidFill>
              </a:rPr>
              <a:t>que</a:t>
            </a:r>
            <a:r>
              <a:rPr lang="en-US" dirty="0" smtClean="0">
                <a:solidFill>
                  <a:schemeClr val="tx1"/>
                </a:solidFill>
              </a:rPr>
              <a:t> come?</a:t>
            </a:r>
            <a:endParaRPr lang="en-GB" dirty="0">
              <a:solidFill>
                <a:schemeClr val="tx1"/>
              </a:solidFill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4" y="2194020"/>
            <a:ext cx="4194048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749808" y="1170432"/>
            <a:ext cx="1594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Protocolo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8700129" y="1170432"/>
            <a:ext cx="1854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 smtClean="0"/>
              <a:t>Low</a:t>
            </a:r>
            <a:r>
              <a:rPr lang="pt-BR" sz="2800" dirty="0" smtClean="0"/>
              <a:t> Energy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749808" y="5321808"/>
            <a:ext cx="2771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Internet of </a:t>
            </a:r>
            <a:r>
              <a:rPr lang="pt-BR" sz="2800" dirty="0" err="1" smtClean="0"/>
              <a:t>Things</a:t>
            </a:r>
            <a:endParaRPr lang="pt-BR" sz="2800" dirty="0" smtClean="0"/>
          </a:p>
        </p:txBody>
      </p:sp>
      <p:sp>
        <p:nvSpPr>
          <p:cNvPr id="7" name="CaixaDeTexto 6"/>
          <p:cNvSpPr txBox="1"/>
          <p:nvPr/>
        </p:nvSpPr>
        <p:spPr>
          <a:xfrm>
            <a:off x="3795464" y="2706624"/>
            <a:ext cx="39321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/>
              <a:t>Bluetooth 5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784080" y="5321808"/>
            <a:ext cx="770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NFC</a:t>
            </a:r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Beacon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234" y="62040"/>
            <a:ext cx="7150161" cy="9127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IVEA SUN KIDS - The Protection A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Beacons</a:t>
            </a:r>
            <a:endParaRPr lang="pt-BR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Dispositivo e seu conceito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330</TotalTime>
  <Words>121</Words>
  <Application>Microsoft Macintosh PowerPoint</Application>
  <PresentationFormat>Widescreen</PresentationFormat>
  <Paragraphs>43</Paragraphs>
  <Slides>21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21</vt:i4>
      </vt:variant>
    </vt:vector>
  </HeadingPairs>
  <TitlesOfParts>
    <vt:vector size="26" baseType="lpstr">
      <vt:lpstr>Calibri</vt:lpstr>
      <vt:lpstr>Calibri Light</vt:lpstr>
      <vt:lpstr>Lato Light</vt:lpstr>
      <vt:lpstr>Arial</vt:lpstr>
      <vt:lpstr>Tema do Office</vt:lpstr>
      <vt:lpstr>Beacons</vt:lpstr>
      <vt:lpstr>Apresentação do PowerPoint</vt:lpstr>
      <vt:lpstr>Apresentação do PowerPoint</vt:lpstr>
      <vt:lpstr>Apresentação do PowerPoint</vt:lpstr>
      <vt:lpstr>Beacon</vt:lpstr>
      <vt:lpstr>Apresentação do PowerPoint</vt:lpstr>
      <vt:lpstr>Beacons</vt:lpstr>
      <vt:lpstr>Apresentação do PowerPoint</vt:lpstr>
      <vt:lpstr>Apresentação do PowerPoint</vt:lpstr>
      <vt:lpstr>Apresentação do PowerPoint</vt:lpstr>
      <vt:lpstr>Apresentação do PowerPoint</vt:lpstr>
      <vt:lpstr>Beacons no mundo</vt:lpstr>
      <vt:lpstr>Apresentação do PowerPoint</vt:lpstr>
      <vt:lpstr>Tipos de Aplicação</vt:lpstr>
      <vt:lpstr>Beacons no Brasil</vt:lpstr>
      <vt:lpstr>Ideia, construção e prática</vt:lpstr>
      <vt:lpstr>Arduino UNO</vt:lpstr>
      <vt:lpstr>Apresentação do PowerPoint</vt:lpstr>
      <vt:lpstr>Apresentação do PowerPoint</vt:lpstr>
      <vt:lpstr>Comunidade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Augusto</dc:creator>
  <cp:lastModifiedBy>Marcelo Augusto</cp:lastModifiedBy>
  <cp:revision>14</cp:revision>
  <dcterms:created xsi:type="dcterms:W3CDTF">2016-09-24T19:11:05Z</dcterms:created>
  <dcterms:modified xsi:type="dcterms:W3CDTF">2016-09-29T20:57:57Z</dcterms:modified>
</cp:coreProperties>
</file>